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67" r:id="rId13"/>
    <p:sldId id="266" r:id="rId14"/>
  </p:sldIdLst>
  <p:sldSz cx="9144000" cy="5143500" type="screen16x9"/>
  <p:notesSz cx="6858000" cy="9144000"/>
  <p:embeddedFontLst>
    <p:embeddedFont>
      <p:font typeface="Robo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C6D8995-78B4-4C0F-BEB5-0E540FD439EA}">
  <a:tblStyle styleId="{7C6D8995-78B4-4C0F-BEB5-0E540FD439E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" y="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4cbde7dec8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4cbde7dec8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e9090756a_1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e9090756a_1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e9090756a_1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e9090756a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cbde7dec8_0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cbde7dec8_0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5b09a965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5b09a965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e9090756a_1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e9090756a_1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e9090756a_1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e9090756a_1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991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d933c8c4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d933c8c4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WhyteSyght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Psifrous                      </a:t>
            </a:r>
            <a:endParaRPr/>
          </a:p>
        </p:txBody>
      </p:sp>
      <p:sp>
        <p:nvSpPr>
          <p:cNvPr id="87" name="Google Shape;87;p13"/>
          <p:cNvSpPr txBox="1"/>
          <p:nvPr/>
        </p:nvSpPr>
        <p:spPr>
          <a:xfrm>
            <a:off x="7695150" y="4721575"/>
            <a:ext cx="1448700" cy="4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"/>
          <p:cNvSpPr txBox="1">
            <a:spLocks noGrp="1"/>
          </p:cNvSpPr>
          <p:nvPr>
            <p:ph type="title"/>
          </p:nvPr>
        </p:nvSpPr>
        <p:spPr>
          <a:xfrm>
            <a:off x="245375" y="17895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/>
          </a:p>
        </p:txBody>
      </p:sp>
      <p:sp>
        <p:nvSpPr>
          <p:cNvPr id="282" name="Google Shape;282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Raspberry Pi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Web Cam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TensorFlow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OpenCv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 3.5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22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2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Due to such rapid evolvement in the domain of machine learning and AI, such technologies have been available to the masses at large.</a:t>
            </a: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Hence we were able to produce a solution which can be available to all easily</a:t>
            </a:r>
            <a:endParaRPr sz="2400"/>
          </a:p>
        </p:txBody>
      </p:sp>
      <p:sp>
        <p:nvSpPr>
          <p:cNvPr id="289" name="Google Shape;289;p22"/>
          <p:cNvSpPr txBox="1"/>
          <p:nvPr/>
        </p:nvSpPr>
        <p:spPr>
          <a:xfrm>
            <a:off x="472150" y="331525"/>
            <a:ext cx="3405600" cy="10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Why now?</a:t>
            </a:r>
            <a:endParaRPr sz="4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7E3B8F-42B2-46F2-9F78-25FA8A960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Challenges Faced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4EA6D1-DDC6-433A-A37E-D222704E1C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Training action detection algorithm in a such a short time and getting its accuracy so that its usable</a:t>
            </a:r>
          </a:p>
          <a:p>
            <a:pPr marL="114300" indent="0">
              <a:buNone/>
            </a:pPr>
            <a:endParaRPr lang="en-IN" dirty="0"/>
          </a:p>
          <a:p>
            <a:r>
              <a:rPr lang="en-IN" dirty="0"/>
              <a:t>Syncing hardware buttons with software so that a smooth process is enabled</a:t>
            </a:r>
          </a:p>
          <a:p>
            <a:pPr marL="114300" indent="0">
              <a:buNone/>
            </a:pPr>
            <a:endParaRPr lang="en-IN" dirty="0"/>
          </a:p>
          <a:p>
            <a:r>
              <a:rPr lang="en-IN" dirty="0"/>
              <a:t>Keeping the product as simple as possible while not losing on any basics that is keeping the product simple so that it is easily used by a blind person and keeping features so that it helps him/her in his daily routine.</a:t>
            </a:r>
          </a:p>
        </p:txBody>
      </p:sp>
    </p:spTree>
    <p:extLst>
      <p:ext uri="{BB962C8B-B14F-4D97-AF65-F5344CB8AC3E}">
        <p14:creationId xmlns:p14="http://schemas.microsoft.com/office/powerpoint/2010/main" val="684130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3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3"/>
          <p:cNvSpPr txBox="1">
            <a:spLocks noGrp="1"/>
          </p:cNvSpPr>
          <p:nvPr>
            <p:ph type="title" idx="4294967295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600" i="1"/>
              <a:t>Answer the question, “Why are we the ones to solve the problem we identified?”</a:t>
            </a:r>
            <a:endParaRPr sz="1600" i="1"/>
          </a:p>
        </p:txBody>
      </p:sp>
      <p:sp>
        <p:nvSpPr>
          <p:cNvPr id="296" name="Google Shape;296;p23"/>
          <p:cNvSpPr txBox="1"/>
          <p:nvPr/>
        </p:nvSpPr>
        <p:spPr>
          <a:xfrm>
            <a:off x="2183220" y="1797454"/>
            <a:ext cx="5833729" cy="10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Contribution of each team member</a:t>
            </a:r>
            <a:endParaRPr sz="2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3"/>
          <p:cNvSpPr txBox="1"/>
          <p:nvPr/>
        </p:nvSpPr>
        <p:spPr>
          <a:xfrm>
            <a:off x="143550" y="2573500"/>
            <a:ext cx="8856900" cy="23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IN" sz="1800" dirty="0" err="1">
                <a:latin typeface="Roboto"/>
                <a:ea typeface="Roboto"/>
                <a:cs typeface="Roboto"/>
                <a:sym typeface="Roboto"/>
              </a:rPr>
              <a:t>Ambuje</a:t>
            </a:r>
            <a:r>
              <a:rPr lang="en-IN" sz="1800" dirty="0">
                <a:latin typeface="Roboto"/>
                <a:ea typeface="Roboto"/>
                <a:cs typeface="Roboto"/>
                <a:sym typeface="Roboto"/>
              </a:rPr>
              <a:t> Gupta: Using MQTT protocol to integrate physical buttons &amp; setting up protocol for live stream using Nginx engine</a:t>
            </a: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IN" sz="1800" dirty="0">
                <a:latin typeface="Roboto"/>
                <a:ea typeface="Roboto"/>
                <a:cs typeface="Roboto"/>
                <a:sym typeface="Roboto"/>
              </a:rPr>
              <a:t>Harsh </a:t>
            </a:r>
            <a:r>
              <a:rPr lang="en-IN" sz="1800" dirty="0" err="1">
                <a:latin typeface="Roboto"/>
                <a:ea typeface="Roboto"/>
                <a:cs typeface="Roboto"/>
                <a:sym typeface="Roboto"/>
              </a:rPr>
              <a:t>Kataria</a:t>
            </a:r>
            <a:r>
              <a:rPr lang="en-IN" sz="1800" dirty="0">
                <a:latin typeface="Roboto"/>
                <a:ea typeface="Roboto"/>
                <a:cs typeface="Roboto"/>
                <a:sym typeface="Roboto"/>
              </a:rPr>
              <a:t>: Action Recognition using TensorFlow </a:t>
            </a:r>
            <a:r>
              <a:rPr lang="en-IN" sz="1800">
                <a:latin typeface="Roboto"/>
                <a:ea typeface="Roboto"/>
                <a:cs typeface="Roboto"/>
                <a:sym typeface="Roboto"/>
              </a:rPr>
              <a:t>and OpenCV</a:t>
            </a:r>
          </a:p>
          <a:p>
            <a:pPr marL="114300" lvl="0" algn="l" rtl="0">
              <a:spcBef>
                <a:spcPts val="0"/>
              </a:spcBef>
              <a:spcAft>
                <a:spcPts val="0"/>
              </a:spcAft>
              <a:buSzPts val="1800"/>
            </a:pP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en-IN" sz="1800" dirty="0">
                <a:latin typeface="Roboto"/>
                <a:ea typeface="Roboto"/>
                <a:cs typeface="Roboto"/>
                <a:sym typeface="Roboto"/>
              </a:rPr>
              <a:t>Naman Bansal: Scene Detection using TensorFlow and OpenCV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460950" y="1222424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Team:</a:t>
            </a:r>
            <a:endParaRPr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598100" y="3026787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err="1"/>
              <a:t>Ambuje</a:t>
            </a:r>
            <a:r>
              <a:rPr lang="en-IN" dirty="0"/>
              <a:t> Gupta 		Naman Bansal		Harsh </a:t>
            </a:r>
            <a:r>
              <a:rPr lang="en-IN" dirty="0" err="1"/>
              <a:t>Kataria</a:t>
            </a:r>
            <a:r>
              <a:rPr lang="en" dirty="0"/>
              <a:t>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18288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(Bennett University)</a:t>
            </a:r>
            <a:endParaRPr dirty="0"/>
          </a:p>
        </p:txBody>
      </p:sp>
      <p:sp>
        <p:nvSpPr>
          <p:cNvPr id="4" name="Google Shape;93;p14">
            <a:extLst>
              <a:ext uri="{FF2B5EF4-FFF2-40B4-BE49-F238E27FC236}">
                <a16:creationId xmlns:a16="http://schemas.microsoft.com/office/drawing/2014/main" id="{0AB51946-41B9-47C1-A993-B369DF296B96}"/>
              </a:ext>
            </a:extLst>
          </p:cNvPr>
          <p:cNvSpPr txBox="1">
            <a:spLocks/>
          </p:cNvSpPr>
          <p:nvPr/>
        </p:nvSpPr>
        <p:spPr>
          <a:xfrm>
            <a:off x="598100" y="2518378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IN" dirty="0"/>
              <a:t>E17CSE120 		E17CSE179		E17CSE071</a:t>
            </a:r>
          </a:p>
          <a:p>
            <a:pPr marL="0" indent="0"/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5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/>
              <a:t>Mission: </a:t>
            </a:r>
            <a:endParaRPr sz="4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To make lives better through code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6294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The visually challenged face problems in their day to day tasks.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To create a technological solution to ease away some of their problem. </a:t>
            </a:r>
            <a:endParaRPr sz="1800"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7950" y="2742375"/>
            <a:ext cx="2401125" cy="24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4700" y="3839125"/>
            <a:ext cx="1304375" cy="130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7" descr="Overhead shot of young people sitting on a boardwalk"/>
          <p:cNvPicPr preferRelativeResize="0"/>
          <p:nvPr/>
        </p:nvPicPr>
        <p:blipFill rotWithShape="1">
          <a:blip r:embed="rId3">
            <a:alphaModFix/>
          </a:blip>
          <a:srcRect t="8630" r="1254" b="8063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260 million visually impaired people of 7.3 billion people</a:t>
            </a:r>
            <a:endParaRPr/>
          </a:p>
        </p:txBody>
      </p:sp>
      <p:grpSp>
        <p:nvGrpSpPr>
          <p:cNvPr id="114" name="Google Shape;114;p17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15" name="Google Shape;115;p17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16" name="Google Shape;116;p17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74" name="Google Shape;174;p17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75" name="Google Shape;175;p17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  <a:highlight>
                  <a:srgbClr val="FF00FF"/>
                </a:highlight>
              </a:endParaRPr>
            </a:p>
          </p:txBody>
        </p:sp>
        <p:sp>
          <p:nvSpPr>
            <p:cNvPr id="176" name="Google Shape;176;p17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77" name="Google Shape;177;p17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  <a:highlight>
                  <a:srgbClr val="FF00FF"/>
                </a:highlight>
              </a:endParaRPr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  <a:highlight>
                  <a:srgbClr val="FF00FF"/>
                </a:highlight>
              </a:endParaRPr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  <a:highlight>
                  <a:srgbClr val="FF00FF"/>
                </a:highlight>
              </a:endParaRPr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  <a:highlight>
                  <a:srgbClr val="FF00FF"/>
                </a:highlight>
              </a:endParaRPr>
            </a:p>
          </p:txBody>
        </p:sp>
        <p:sp>
          <p:nvSpPr>
            <p:cNvPr id="181" name="Google Shape;181;p17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  <a:highlight>
                  <a:srgbClr val="FF00FF"/>
                </a:highlight>
              </a:endParaRPr>
            </a:p>
          </p:txBody>
        </p:sp>
        <p:sp>
          <p:nvSpPr>
            <p:cNvPr id="182" name="Google Shape;182;p17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  <a:highlight>
                  <a:srgbClr val="FF00FF"/>
                </a:highlight>
              </a:endParaRPr>
            </a:p>
          </p:txBody>
        </p:sp>
        <p:sp>
          <p:nvSpPr>
            <p:cNvPr id="183" name="Google Shape;183;p17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  <a:highlight>
                  <a:srgbClr val="FF00FF"/>
                </a:highlight>
              </a:endParaRPr>
            </a:p>
          </p:txBody>
        </p:sp>
        <p:sp>
          <p:nvSpPr>
            <p:cNvPr id="184" name="Google Shape;184;p17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  <a:highlight>
                  <a:srgbClr val="FF00FF"/>
                </a:highlight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  <a:highlight>
                  <a:srgbClr val="FF00FF"/>
                </a:highlight>
              </a:endParaRPr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  <a:highlight>
                  <a:srgbClr val="FF00FF"/>
                </a:highlight>
              </a:endParaRPr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</p:grpSp>
      <p:grpSp>
        <p:nvGrpSpPr>
          <p:cNvPr id="215" name="Google Shape;215;p17"/>
          <p:cNvGrpSpPr/>
          <p:nvPr/>
        </p:nvGrpSpPr>
        <p:grpSpPr>
          <a:xfrm>
            <a:off x="5212394" y="2546478"/>
            <a:ext cx="3307407" cy="610690"/>
            <a:chOff x="5212394" y="2212878"/>
            <a:chExt cx="3307407" cy="610690"/>
          </a:xfrm>
        </p:grpSpPr>
        <p:sp>
          <p:nvSpPr>
            <p:cNvPr id="216" name="Google Shape;216;p17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</p:grpSp>
      <p:grpSp>
        <p:nvGrpSpPr>
          <p:cNvPr id="227" name="Google Shape;227;p17"/>
          <p:cNvGrpSpPr/>
          <p:nvPr/>
        </p:nvGrpSpPr>
        <p:grpSpPr>
          <a:xfrm>
            <a:off x="5212394" y="2890103"/>
            <a:ext cx="3307407" cy="610690"/>
            <a:chOff x="5212394" y="2212878"/>
            <a:chExt cx="3307407" cy="610690"/>
          </a:xfrm>
        </p:grpSpPr>
        <p:sp>
          <p:nvSpPr>
            <p:cNvPr id="228" name="Google Shape;228;p17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</p:grpSp>
      <p:grpSp>
        <p:nvGrpSpPr>
          <p:cNvPr id="239" name="Google Shape;239;p17"/>
          <p:cNvGrpSpPr/>
          <p:nvPr/>
        </p:nvGrpSpPr>
        <p:grpSpPr>
          <a:xfrm>
            <a:off x="5212394" y="3563078"/>
            <a:ext cx="1621959" cy="273600"/>
            <a:chOff x="5212394" y="2212878"/>
            <a:chExt cx="1621959" cy="273600"/>
          </a:xfrm>
        </p:grpSpPr>
        <p:sp>
          <p:nvSpPr>
            <p:cNvPr id="240" name="Google Shape;240;p17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42" name="Google Shape;242;p17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43" name="Google Shape;243;p17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  <p:sp>
          <p:nvSpPr>
            <p:cNvPr id="244" name="Google Shape;244;p17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FF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18" descr="Closeup from the side of a hand pushing a knob on an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8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1" name="Google Shape;251;p1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SOUND!</a:t>
            </a:r>
            <a:endParaRPr sz="2400" i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 i="1"/>
              <a:t>“Using computer vision to detect the surrounding environment and relay the same via sound”</a:t>
            </a:r>
            <a:endParaRPr sz="2200" i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How?</a:t>
            </a:r>
            <a:endParaRPr sz="1400" i="1"/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600" i="1"/>
              <a:t>The different functionalities of our project</a:t>
            </a:r>
            <a:endParaRPr sz="1600" i="1"/>
          </a:p>
        </p:txBody>
      </p:sp>
      <p:cxnSp>
        <p:nvCxnSpPr>
          <p:cNvPr id="257" name="Google Shape;257;p19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58" name="Google Shape;258;p19"/>
          <p:cNvSpPr txBox="1">
            <a:spLocks noGrp="1"/>
          </p:cNvSpPr>
          <p:nvPr>
            <p:ph type="title"/>
          </p:nvPr>
        </p:nvSpPr>
        <p:spPr>
          <a:xfrm>
            <a:off x="727097" y="1995900"/>
            <a:ext cx="22767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Scene Detection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59" name="Google Shape;259;p19"/>
          <p:cNvSpPr txBox="1">
            <a:spLocks noGrp="1"/>
          </p:cNvSpPr>
          <p:nvPr>
            <p:ph type="body" idx="1"/>
          </p:nvPr>
        </p:nvSpPr>
        <p:spPr>
          <a:xfrm>
            <a:off x="727096" y="2285925"/>
            <a:ext cx="24369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Environment scanning for 90 common objects and people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260" name="Google Shape;260;p19"/>
          <p:cNvCxnSpPr/>
          <p:nvPr/>
        </p:nvCxnSpPr>
        <p:spPr>
          <a:xfrm rot="10800000">
            <a:off x="4232825" y="2145365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61" name="Google Shape;261;p19"/>
          <p:cNvSpPr txBox="1">
            <a:spLocks noGrp="1"/>
          </p:cNvSpPr>
          <p:nvPr>
            <p:ph type="title"/>
          </p:nvPr>
        </p:nvSpPr>
        <p:spPr>
          <a:xfrm>
            <a:off x="4279871" y="1995900"/>
            <a:ext cx="23805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Action Detection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62" name="Google Shape;262;p19"/>
          <p:cNvSpPr txBox="1">
            <a:spLocks noGrp="1"/>
          </p:cNvSpPr>
          <p:nvPr>
            <p:ph type="body" idx="1"/>
          </p:nvPr>
        </p:nvSpPr>
        <p:spPr>
          <a:xfrm>
            <a:off x="4279887" y="2285937"/>
            <a:ext cx="18141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Action recognition for the current frame  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263" name="Google Shape;263;p19"/>
          <p:cNvCxnSpPr/>
          <p:nvPr/>
        </p:nvCxnSpPr>
        <p:spPr>
          <a:xfrm rot="10800000">
            <a:off x="7080781" y="2145365"/>
            <a:ext cx="0" cy="8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64" name="Google Shape;264;p19"/>
          <p:cNvSpPr txBox="1">
            <a:spLocks noGrp="1"/>
          </p:cNvSpPr>
          <p:nvPr>
            <p:ph type="title"/>
          </p:nvPr>
        </p:nvSpPr>
        <p:spPr>
          <a:xfrm>
            <a:off x="7127837" y="1995911"/>
            <a:ext cx="1814100" cy="39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Support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65" name="Google Shape;265;p19"/>
          <p:cNvSpPr txBox="1">
            <a:spLocks noGrp="1"/>
          </p:cNvSpPr>
          <p:nvPr>
            <p:ph type="body" idx="1"/>
          </p:nvPr>
        </p:nvSpPr>
        <p:spPr>
          <a:xfrm>
            <a:off x="7127837" y="2285937"/>
            <a:ext cx="18141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Emergency support with live guidance from a third party</a:t>
            </a: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266" name="Google Shape;266;p19"/>
          <p:cNvGraphicFramePr/>
          <p:nvPr/>
        </p:nvGraphicFramePr>
        <p:xfrm>
          <a:off x="323100" y="2983265"/>
          <a:ext cx="8522700" cy="609570"/>
        </p:xfrm>
        <a:graphic>
          <a:graphicData uri="http://schemas.openxmlformats.org/drawingml/2006/table">
            <a:tbl>
              <a:tblPr>
                <a:noFill/>
                <a:tableStyleId>{7C6D8995-78B4-4C0F-BEB5-0E540FD439EA}</a:tableStyleId>
              </a:tblPr>
              <a:tblGrid>
                <a:gridCol w="710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71022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WhyteSyght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25CFE53-271F-4D82-9975-CBFE766E74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22878" b="-4176"/>
          <a:stretch/>
        </p:blipFill>
        <p:spPr>
          <a:xfrm rot="16200000">
            <a:off x="4574675" y="911725"/>
            <a:ext cx="3481562" cy="3486912"/>
          </a:xfrm>
          <a:prstGeom prst="rect">
            <a:avLst/>
          </a:prstGeom>
        </p:spPr>
      </p:pic>
      <p:sp>
        <p:nvSpPr>
          <p:cNvPr id="258" name="Google Shape;258;p19"/>
          <p:cNvSpPr txBox="1">
            <a:spLocks noGrp="1"/>
          </p:cNvSpPr>
          <p:nvPr>
            <p:ph type="ctrTitle"/>
          </p:nvPr>
        </p:nvSpPr>
        <p:spPr>
          <a:xfrm>
            <a:off x="136688" y="2506680"/>
            <a:ext cx="2111562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Scene Detection</a:t>
            </a: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15" name="Arrow: Notched Right 14">
            <a:extLst>
              <a:ext uri="{FF2B5EF4-FFF2-40B4-BE49-F238E27FC236}">
                <a16:creationId xmlns:a16="http://schemas.microsoft.com/office/drawing/2014/main" id="{8A969796-952E-4933-9192-63D9C223EF4D}"/>
              </a:ext>
            </a:extLst>
          </p:cNvPr>
          <p:cNvSpPr/>
          <p:nvPr/>
        </p:nvSpPr>
        <p:spPr>
          <a:xfrm flipV="1">
            <a:off x="2036063" y="2840736"/>
            <a:ext cx="3718071" cy="170688"/>
          </a:xfrm>
          <a:prstGeom prst="notched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Google Shape;258;p19">
            <a:extLst>
              <a:ext uri="{FF2B5EF4-FFF2-40B4-BE49-F238E27FC236}">
                <a16:creationId xmlns:a16="http://schemas.microsoft.com/office/drawing/2014/main" id="{5703213D-0401-4765-B9EB-D960279BF38D}"/>
              </a:ext>
            </a:extLst>
          </p:cNvPr>
          <p:cNvSpPr txBox="1">
            <a:spLocks/>
          </p:cNvSpPr>
          <p:nvPr/>
        </p:nvSpPr>
        <p:spPr>
          <a:xfrm>
            <a:off x="136688" y="2184216"/>
            <a:ext cx="2111562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IN" sz="1800" dirty="0"/>
              <a:t>Action Detection</a:t>
            </a:r>
            <a:endParaRPr lang="en-IN" sz="1800" dirty="0">
              <a:solidFill>
                <a:schemeClr val="dk1"/>
              </a:solidFill>
            </a:endParaRPr>
          </a:p>
        </p:txBody>
      </p:sp>
      <p:sp>
        <p:nvSpPr>
          <p:cNvPr id="31" name="Arrow: Notched Right 30">
            <a:extLst>
              <a:ext uri="{FF2B5EF4-FFF2-40B4-BE49-F238E27FC236}">
                <a16:creationId xmlns:a16="http://schemas.microsoft.com/office/drawing/2014/main" id="{4A0122B1-0755-4864-91E7-77A890213C51}"/>
              </a:ext>
            </a:extLst>
          </p:cNvPr>
          <p:cNvSpPr/>
          <p:nvPr/>
        </p:nvSpPr>
        <p:spPr>
          <a:xfrm flipV="1">
            <a:off x="2036063" y="2580444"/>
            <a:ext cx="3718071" cy="170688"/>
          </a:xfrm>
          <a:prstGeom prst="notched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Google Shape;258;p19">
            <a:extLst>
              <a:ext uri="{FF2B5EF4-FFF2-40B4-BE49-F238E27FC236}">
                <a16:creationId xmlns:a16="http://schemas.microsoft.com/office/drawing/2014/main" id="{9D4A4CDB-970C-4DF2-9245-F721E38890B8}"/>
              </a:ext>
            </a:extLst>
          </p:cNvPr>
          <p:cNvSpPr txBox="1">
            <a:spLocks/>
          </p:cNvSpPr>
          <p:nvPr/>
        </p:nvSpPr>
        <p:spPr>
          <a:xfrm>
            <a:off x="136688" y="1719396"/>
            <a:ext cx="2111562" cy="8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IN" sz="1800" dirty="0"/>
              <a:t>Emergency / Live Stream</a:t>
            </a:r>
            <a:endParaRPr lang="en-IN" sz="1800" dirty="0">
              <a:solidFill>
                <a:schemeClr val="dk1"/>
              </a:solidFill>
            </a:endParaRPr>
          </a:p>
        </p:txBody>
      </p:sp>
      <p:sp>
        <p:nvSpPr>
          <p:cNvPr id="33" name="Arrow: Notched Right 32">
            <a:extLst>
              <a:ext uri="{FF2B5EF4-FFF2-40B4-BE49-F238E27FC236}">
                <a16:creationId xmlns:a16="http://schemas.microsoft.com/office/drawing/2014/main" id="{0DF53437-C18E-49F3-A5FD-301BA001DB5E}"/>
              </a:ext>
            </a:extLst>
          </p:cNvPr>
          <p:cNvSpPr/>
          <p:nvPr/>
        </p:nvSpPr>
        <p:spPr>
          <a:xfrm flipV="1">
            <a:off x="2036063" y="2291496"/>
            <a:ext cx="3718071" cy="170688"/>
          </a:xfrm>
          <a:prstGeom prst="notched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D9C810A-EF41-42A8-ACE3-7DAEC806B9F0}"/>
              </a:ext>
            </a:extLst>
          </p:cNvPr>
          <p:cNvSpPr txBox="1"/>
          <p:nvPr/>
        </p:nvSpPr>
        <p:spPr>
          <a:xfrm>
            <a:off x="136688" y="199072"/>
            <a:ext cx="3352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960670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0"/>
          <p:cNvSpPr txBox="1">
            <a:spLocks noGrp="1"/>
          </p:cNvSpPr>
          <p:nvPr>
            <p:ph type="title"/>
          </p:nvPr>
        </p:nvSpPr>
        <p:spPr>
          <a:xfrm>
            <a:off x="261475" y="2152875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Design and Implementation</a:t>
            </a:r>
            <a:endParaRPr sz="2800"/>
          </a:p>
        </p:txBody>
      </p:sp>
      <p:sp>
        <p:nvSpPr>
          <p:cNvPr id="272" name="Google Shape;272;p20"/>
          <p:cNvSpPr txBox="1">
            <a:spLocks noGrp="1"/>
          </p:cNvSpPr>
          <p:nvPr>
            <p:ph type="title"/>
          </p:nvPr>
        </p:nvSpPr>
        <p:spPr>
          <a:xfrm>
            <a:off x="4337500" y="514150"/>
            <a:ext cx="3753900" cy="9621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frames from head-mounted camera</a:t>
            </a:r>
            <a:endParaRPr/>
          </a:p>
        </p:txBody>
      </p:sp>
      <p:cxnSp>
        <p:nvCxnSpPr>
          <p:cNvPr id="273" name="Google Shape;273;p20"/>
          <p:cNvCxnSpPr>
            <a:stCxn id="272" idx="2"/>
            <a:endCxn id="274" idx="0"/>
          </p:cNvCxnSpPr>
          <p:nvPr/>
        </p:nvCxnSpPr>
        <p:spPr>
          <a:xfrm>
            <a:off x="6214450" y="1476250"/>
            <a:ext cx="0" cy="61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4" name="Google Shape;274;p20"/>
          <p:cNvSpPr txBox="1">
            <a:spLocks noGrp="1"/>
          </p:cNvSpPr>
          <p:nvPr>
            <p:ph type="title"/>
          </p:nvPr>
        </p:nvSpPr>
        <p:spPr>
          <a:xfrm>
            <a:off x="4337500" y="2090676"/>
            <a:ext cx="3753900" cy="962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3F3F3"/>
                </a:solidFill>
              </a:rPr>
              <a:t>Detection of actions/objects using computer vision</a:t>
            </a:r>
            <a:endParaRPr sz="2200">
              <a:solidFill>
                <a:srgbClr val="F3F3F3"/>
              </a:solidFill>
            </a:endParaRPr>
          </a:p>
        </p:txBody>
      </p:sp>
      <p:cxnSp>
        <p:nvCxnSpPr>
          <p:cNvPr id="275" name="Google Shape;275;p20"/>
          <p:cNvCxnSpPr>
            <a:stCxn id="274" idx="2"/>
            <a:endCxn id="276" idx="0"/>
          </p:cNvCxnSpPr>
          <p:nvPr/>
        </p:nvCxnSpPr>
        <p:spPr>
          <a:xfrm>
            <a:off x="6214450" y="3052776"/>
            <a:ext cx="0" cy="61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" name="Google Shape;276;p20"/>
          <p:cNvSpPr txBox="1">
            <a:spLocks noGrp="1"/>
          </p:cNvSpPr>
          <p:nvPr>
            <p:ph type="title"/>
          </p:nvPr>
        </p:nvSpPr>
        <p:spPr>
          <a:xfrm>
            <a:off x="4337501" y="3667157"/>
            <a:ext cx="3753900" cy="962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Output in the form of speech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331</Words>
  <Application>Microsoft Office PowerPoint</Application>
  <PresentationFormat>On-screen Show (16:9)</PresentationFormat>
  <Paragraphs>59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Roboto</vt:lpstr>
      <vt:lpstr>Geometric</vt:lpstr>
      <vt:lpstr>WhyteSyght</vt:lpstr>
      <vt:lpstr>Team:</vt:lpstr>
      <vt:lpstr>Mission:  To make lives better through code  </vt:lpstr>
      <vt:lpstr>The problem</vt:lpstr>
      <vt:lpstr>260 million visually impaired people of 7.3 billion people</vt:lpstr>
      <vt:lpstr>The solution</vt:lpstr>
      <vt:lpstr>How? The different functionalities of our project</vt:lpstr>
      <vt:lpstr>Scene Detection</vt:lpstr>
      <vt:lpstr>Design and Implementation</vt:lpstr>
      <vt:lpstr>Technologies used</vt:lpstr>
      <vt:lpstr> Due to such rapid evolvement in the domain of machine learning and AI, such technologies have been available to the masses at large.  Hence we were able to produce a solution which can be available to all easily</vt:lpstr>
      <vt:lpstr>Challenges Faced</vt:lpstr>
      <vt:lpstr>The team Answer the question, “Why are we the ones to solve the problem we identified?”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WhyteSyght</dc:title>
  <dc:creator>Beautisaurus</dc:creator>
  <cp:lastModifiedBy>NAMAN BANSAL</cp:lastModifiedBy>
  <cp:revision>4</cp:revision>
  <dcterms:modified xsi:type="dcterms:W3CDTF">2019-02-17T18:08:24Z</dcterms:modified>
</cp:coreProperties>
</file>